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96" r:id="rId2"/>
    <p:sldId id="297" r:id="rId3"/>
    <p:sldId id="293" r:id="rId4"/>
    <p:sldId id="295" r:id="rId5"/>
    <p:sldId id="283" r:id="rId6"/>
    <p:sldId id="263" r:id="rId7"/>
    <p:sldId id="291" r:id="rId8"/>
    <p:sldId id="282" r:id="rId9"/>
    <p:sldId id="286" r:id="rId10"/>
    <p:sldId id="299" r:id="rId11"/>
    <p:sldId id="269" r:id="rId12"/>
    <p:sldId id="292" r:id="rId13"/>
    <p:sldId id="298" r:id="rId14"/>
    <p:sldId id="278" r:id="rId15"/>
    <p:sldId id="272" r:id="rId16"/>
    <p:sldId id="294" r:id="rId17"/>
    <p:sldId id="29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9" autoAdjust="0"/>
    <p:restoredTop sz="94671" autoAdjust="0"/>
  </p:normalViewPr>
  <p:slideViewPr>
    <p:cSldViewPr>
      <p:cViewPr varScale="1">
        <p:scale>
          <a:sx n="111" d="100"/>
          <a:sy n="111" d="100"/>
        </p:scale>
        <p:origin x="-178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1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46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1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6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2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6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56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7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51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6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D7380-9600-4CF8-9DE4-A48814771D39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91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0"/>
            <a:ext cx="960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66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9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40" y="1"/>
            <a:ext cx="9540552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32" y="1"/>
            <a:ext cx="954055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4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57" y="0"/>
            <a:ext cx="9478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0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084" y="428604"/>
            <a:ext cx="7725833" cy="69249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Добраться до нас можно поездом до станции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Костылево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Сев.ж.д</a:t>
            </a:r>
            <a:r>
              <a:rPr lang="ru-RU" dirty="0">
                <a:latin typeface="Arial" pitchFamily="34" charset="0"/>
                <a:cs typeface="Arial" pitchFamily="34" charset="0"/>
              </a:rPr>
              <a:t>  (предоставляется трансфер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или автомобильным транспортом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по трассе М8 до г. Вельска, а далее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следовать указателям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«Центр лыжного спорта «Малиновка»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Контактные телефоны: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Генеральный директор 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Воробьев Олег Васильевич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8-911-564-56-60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Заместитель генерального директора – Волова Галина Евгеньевна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+7 911 579 66 96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Горнолыжная </a:t>
            </a:r>
            <a:r>
              <a:rPr lang="ru-RU" dirty="0">
                <a:latin typeface="Arial" pitchFamily="34" charset="0"/>
                <a:cs typeface="Arial" pitchFamily="34" charset="0"/>
              </a:rPr>
              <a:t>деревня «Круча»- Воробьева Екатерина Олеговна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+7 911 872-97-95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Гостиничный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комплекс «Круча»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Служба </a:t>
            </a:r>
            <a:r>
              <a:rPr lang="ru-RU" dirty="0">
                <a:latin typeface="Arial" pitchFamily="34" charset="0"/>
                <a:cs typeface="Arial" pitchFamily="34" charset="0"/>
              </a:rPr>
              <a:t>бронирования и размещения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+7 950 250 07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01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Гостиница «Подкова» - +7 921-070-88-87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СТК «Малиновка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 - </a:t>
            </a:r>
            <a:r>
              <a:rPr lang="ru-RU" dirty="0">
                <a:latin typeface="Arial" pitchFamily="34" charset="0"/>
                <a:cs typeface="Arial" pitchFamily="34" charset="0"/>
              </a:rPr>
              <a:t>8-931-406-61-62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ООО «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УстьяСпортСервис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 - </a:t>
            </a:r>
            <a:r>
              <a:rPr lang="ru-RU" dirty="0">
                <a:latin typeface="Arial" pitchFamily="34" charset="0"/>
                <a:cs typeface="Arial" pitchFamily="34" charset="0"/>
              </a:rPr>
              <a:t>8-911-596-60-51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e-mail:malinovka29@bk.ru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www.malinovka-ski.com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8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76470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00506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93305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-13692"/>
            <a:ext cx="9705032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0"/>
            <a:ext cx="9533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8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04" y="0"/>
            <a:ext cx="9424516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21" y="0"/>
            <a:ext cx="9705032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1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40" y="0"/>
            <a:ext cx="9692479" cy="68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1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96" y="0"/>
            <a:ext cx="94245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24344" y="0"/>
            <a:ext cx="9664896" cy="688538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5035385"/>
            <a:ext cx="2666986" cy="1777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5027002"/>
            <a:ext cx="2678908" cy="178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66" y="5004342"/>
            <a:ext cx="2713551" cy="1809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44" y="1"/>
            <a:ext cx="9664895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04" y="0"/>
            <a:ext cx="95685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55101" y="764704"/>
            <a:ext cx="56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5101" y="3787084"/>
            <a:ext cx="85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468544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9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0"/>
            <a:ext cx="9705032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04" y="0"/>
            <a:ext cx="94245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2484</TotalTime>
  <Words>112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</dc:creator>
  <cp:lastModifiedBy>new2013</cp:lastModifiedBy>
  <cp:revision>154</cp:revision>
  <dcterms:created xsi:type="dcterms:W3CDTF">2012-01-10T15:32:51Z</dcterms:created>
  <dcterms:modified xsi:type="dcterms:W3CDTF">2016-04-12T14:15:44Z</dcterms:modified>
</cp:coreProperties>
</file>